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5E32771-1909-4068-9CF1-3434E2E24917}">
          <p14:sldIdLst>
            <p14:sldId id="256"/>
            <p14:sldId id="258"/>
            <p14:sldId id="257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95" d="100"/>
          <a:sy n="95" d="100"/>
        </p:scale>
        <p:origin x="-206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C4E6A-B333-4A32-A31D-4C46E0717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E0A8774-B222-47E1-84D6-A67CD55DC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E41ABC-C42D-49A8-BA53-0BD0F4A0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C29A1A-0188-4FA2-B1ED-3B6D5EAE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DDA714-407F-475D-9920-3610B157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9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07009B-61FD-4E90-AB26-7F4C2975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6A683A-BEA5-4227-A019-6676F48C0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4BF2D7-3566-4468-AC83-0412A914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F3F50-2D53-4426-A7BE-9CFE2B6E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1F86F5-5E6A-4A4B-BB30-0AA019A3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3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13C0E26-18BD-4EDD-9A84-728D602C1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20AC9F-6D75-44E1-9027-B32CAD383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B0AEA7-7B60-4541-8E10-471E5E33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8B7067-0CF7-496C-A472-49DF2403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99CFFF-F31F-4B83-BD55-AB102DB5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9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1D163-3B2D-4FC3-B9C2-77588F4F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0C16A2-96B0-44C7-AE62-021AC0BC7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A0C0D3-CFEF-40A8-94CB-162FCC7E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40618C-6D6A-4505-AAE8-E048C88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5924EE-2811-4385-82F5-057C6FFA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7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408A0-CEBE-4737-AC77-5DC8DA9B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A1A117-0512-47F2-BAF5-A83AE1010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27853E-6C93-40CD-8FC6-2E668B36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172FAE-0D59-4942-A133-303B83F1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60CC61-9CA1-40BF-AC57-8FF84810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0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DF5D3-2AE8-480F-96C5-70FE0F7F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606B02-8767-4896-BA03-2DC7206E1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602C0C-6EAD-470B-B254-6EF75D3A4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AE1D28-F970-410C-B8E8-75B417AF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3E481F-1528-4AC5-92F4-01271FE4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71D6C6-A15D-45BD-BED8-C6B0B0A4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8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4915AD-DC9C-44BA-B6BA-36348229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6E8229-1DF6-4B61-8886-314AF23E5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33B0FE-E1C7-430C-8587-5836B87B9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70D138E-70A8-409D-B654-A19C63D40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0A5068-FEE3-4F3D-94F1-D10E7E34B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466FC7E-8872-46BD-BA46-CEAE2EB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A61BD9-EDB9-4DA0-BB9A-D9DB042A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95DB679-1F3C-4485-B0D6-11407F48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0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C64FCA-BA31-4BA0-8ECB-CC4577D1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E99B5F-1259-4884-B4D5-845FDD45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C82080B-6469-4735-AC1A-C4CB4A37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0287AA-E1C6-48F7-80BA-ECAF6047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3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3B0A56A-A11F-4E55-A6AC-E9620378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6D72A71-A87D-4294-B1C7-BAFE1DEC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FDA17C-3DA3-41B3-944B-EEEF0AB8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9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44375-A26C-493F-8B2D-9A22C876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15F08C-B479-476E-AE7E-CD68D836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EC04A0-1A68-4DB6-B8A4-B50132961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B42650-8530-411E-975A-BD9CE366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C350AC-C897-4743-94AD-7E82797E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32DB30-4751-4D59-904E-30E68229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8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4C67DD-1B0F-429D-8733-512CDD79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6E62DB2-4D0D-4346-8CD4-0C359D3A9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FAEECF-0BCC-453F-BF37-0821994E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679380-F255-4660-AABC-1C63C171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CC6819-7701-481E-A066-893DE683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DE9CDB-A0A5-406E-9B59-E9B40FC9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29CDD-23A7-4B59-BCF6-1F490593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3C1866-3EF0-4B4F-91C2-7B33C4CDD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E9DE72-0926-4A2D-A0C0-8363DEB2F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B592-2E8C-41E5-A05C-E99205C7B097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EE04F1-6F49-4E22-A527-30DC220B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A8F1FA-174E-484C-8EBD-66EE3098C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58DC-D404-4A0C-A6CC-DA4F23B8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0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D31A77-2E17-406B-9DBA-8FC524CC8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«Сенсорное развитие детей раннего возраста через дидактическую игру»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EA7BB6-1273-49DE-8720-A94FE3BA2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                                                        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              Выполнила: Виноградова. Н.И</a:t>
            </a:r>
          </a:p>
        </p:txBody>
      </p:sp>
    </p:spTree>
    <p:extLst>
      <p:ext uri="{BB962C8B-B14F-4D97-AF65-F5344CB8AC3E}">
        <p14:creationId xmlns:p14="http://schemas.microsoft.com/office/powerpoint/2010/main" val="112082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A4B9F-627C-4B55-9E98-E1B90010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Сенсорное развитие это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67E9BB-A929-49B3-B4A6-343EA0F14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фундамент познания мира у детей раннего возраста.</a:t>
            </a:r>
          </a:p>
          <a:p>
            <a:r>
              <a:rPr lang="ru-RU" dirty="0"/>
              <a:t> Через органы чувств- зрения, слух, осязания, обоняния, вкус- малыш получает информацию об окружающем, формирует представления о свойствах предметов.</a:t>
            </a:r>
          </a:p>
          <a:p>
            <a:r>
              <a:rPr lang="ru-RU" dirty="0"/>
              <a:t>Дидактическая игра является эффективным инструментом стимулирования сенсорного развития, превращая обучение в увлекательный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184149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C69CB-5994-47D7-9AB7-FC2E9B72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«Сортировка предметов по цвету»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F3CA07-1191-4D60-9E87-0243F123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Сортировка предметов по цвету          Формирование базовых представлений                                          представлений о цвете, форме                                                          форме, размере.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Используя яркие предметы и яркие                                                            картинки.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D913E0-9485-41F9-BE03-BD556303C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5526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94E23-04EE-4F5A-855E-6A239D04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игры ребенок развивает координацию движений пальцев и кистей рук, что впоследствии способствует развитию речи.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311B63-EFEB-4BED-8D55-5B1954E8E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43500" cy="5167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1F3F4B-886A-4628-B97A-AF2207B92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1435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DF6F82-0FEC-4CA0-B39F-5A2C6140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2AE373-2AA4-4FB5-9E79-27AA1ABC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70995"/>
            <a:ext cx="5682343" cy="632187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85613C-9FC8-4B23-8B31-CBF3BF231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91" y="170994"/>
            <a:ext cx="5951767" cy="63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633AB9-81BD-4A40-A5DC-B0493116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9F79992-BFB9-4090-A761-7B676016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651" y="530995"/>
            <a:ext cx="6597760" cy="580445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D7AAB3-C02B-40A9-B1D1-D4D9D95E0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7" y="134342"/>
            <a:ext cx="6202428" cy="65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6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3699FB-BD31-4320-96A2-24CD3AC9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55FF405-64AE-4EC4-AE10-A1BD6234D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3" y="219904"/>
            <a:ext cx="5220683" cy="65644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A42A77-AA83-4AF4-ADCD-47BCBBC16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6418" y="258245"/>
            <a:ext cx="6564450" cy="64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04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115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«Сенсорное развитие детей раннего возраста через дидактическую игру»</vt:lpstr>
      <vt:lpstr>Сенсорное развитие это </vt:lpstr>
      <vt:lpstr>«Сортировка предметов по цвету»</vt:lpstr>
      <vt:lpstr>Используя игры ребенок развивает координацию движений пальцев и кистей рук, что впоследствии способствует развитию речи.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«Сенсорное развитие детей раннего возраста через дидактическую игру»</dc:title>
  <dc:creator>Admin</dc:creator>
  <cp:lastModifiedBy>Елена Геращенко</cp:lastModifiedBy>
  <cp:revision>13</cp:revision>
  <dcterms:created xsi:type="dcterms:W3CDTF">2025-03-04T13:49:15Z</dcterms:created>
  <dcterms:modified xsi:type="dcterms:W3CDTF">2025-11-29T17:18:05Z</dcterms:modified>
</cp:coreProperties>
</file>